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ov" ContentType="vide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4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943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958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1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54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558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73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887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6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67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B1B40-8E70-5A42-A1C4-793506DCE646}" type="datetimeFigureOut">
              <a:rPr lang="en-US" smtClean="0"/>
              <a:t>9/10/12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13DCF-E3E8-E94E-BE66-624C184DF5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66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jpeg"/><Relationship Id="rId5" Type="http://schemas.openxmlformats.org/officeDocument/2006/relationships/image" Target="../media/image2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rendmobilizecontent_still.jpg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1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016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rendmobilizecontent_still.jpg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15667"/>
          </a:xfrm>
          <a:prstGeom prst="rect">
            <a:avLst/>
          </a:prstGeom>
        </p:spPr>
      </p:pic>
      <p:pic>
        <p:nvPicPr>
          <p:cNvPr id="5" name="TMW_full_edit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89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On-screen Show (4:3)</PresentationFormat>
  <Paragraphs>0</Paragraphs>
  <Slides>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IPA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Bonoff</dc:creator>
  <cp:lastModifiedBy>Steve Bonoff</cp:lastModifiedBy>
  <cp:revision>3</cp:revision>
  <dcterms:created xsi:type="dcterms:W3CDTF">2012-09-10T19:51:35Z</dcterms:created>
  <dcterms:modified xsi:type="dcterms:W3CDTF">2012-09-10T20:11:19Z</dcterms:modified>
</cp:coreProperties>
</file>